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E8F0-1A7E-7A3C-621C-273E55495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79FAF-D2D1-B2D5-DB41-DDFD9B59A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48660-71AF-FE90-0026-71B7130FA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829C8-D045-3888-F2FB-92C0418CC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A247B-C3E6-F837-5964-64CDBFD5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4275288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B0096-B46E-19A6-21E6-7BFB24E97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901EC5-D970-4FBC-C343-D34412E4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B9FE7-4438-4DC0-CD47-E06DAB77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1E9B9-4B4B-035F-2FC0-F23BC5E0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129D8-5AB6-148A-8D30-620C221A7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33620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F1DD4B-73CE-3FB3-1F6A-189AECBB1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24FD2-2F8B-4AC7-5B35-53AEEA9E22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BB3CB-1E2E-DF49-601F-98DC39D1F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ACA3A-0560-C851-A320-56D2C3ADC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183D3-A363-BDC8-C93D-A44B7A51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974441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A566E-686A-E031-95C2-D1D0BC18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5E70-4933-9E3A-80E9-4BBE2BC95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C6094-063A-412E-9B70-72208E953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7B07C-B9A0-9F17-30E8-70A24A75F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38CB6-6F1A-0FF8-3B5A-D659FD9C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345466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EE41D-3420-875F-C2B3-E415D93F9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CF814-2E63-B8C0-524F-72491D6A5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6C772-012A-E69F-D848-1AF9FFAE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44E21-BB6E-780B-E3FE-0AF2C0CA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E54A2-E824-86D5-AEB8-FF0AF44BE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52178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2EEC7-BE61-4F52-924B-82E49A73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42709-784D-BD0E-5B71-112D73B0F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D21DE-1E0E-0A5F-3BD1-B5F2335CA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7E2CA-4DF3-229F-48D0-74733004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D4FA8-FE2E-B82B-2FF5-7017A916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FC0E9-A603-4504-31EC-970AE529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27799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776F6-76E0-BED7-ABA1-2B35EC7F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62171-8577-434B-57E5-CEF6B2111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09E40-8FBE-0DB9-2DE2-D6BDA82AC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9743B-236B-4AAD-C037-9E46536B0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8376F-C692-4860-163C-DA9883CB90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CEBC8E-BA77-5876-0ADD-747D25256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C6A12-3FF5-34A7-00F6-41AEDD04F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C29CA-3965-65EF-6A50-65683065F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94852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0C6CC-BAE7-7093-9479-DCC78B51D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116F2-1B58-E713-A2F1-25B5A357B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B55A9-60DC-48EF-AD99-632F9AF6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389A-A67B-FEEE-93EF-45E3FE5A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823513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47F85-D2E5-918F-9F34-D23545F0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E504E6-8326-F17F-4F65-4A42FE1A3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3028B-9354-5841-018D-7E830A1C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1496062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33E87-EAA5-1312-9F42-CA9D4CD9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FE587-6C1A-F509-34CF-9BA005E5E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C705E-E7A4-7118-09C8-8A378BBA2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9D4BF-B655-A7C9-81D6-58829F960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8025E-D1DE-4A89-3EB6-9361006AD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86725-B627-AB20-BCD8-F885B758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51164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61763-7E2C-919D-2C5B-DDCF744CE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DBAB7E-9C71-8FFD-CFD4-0A81C84E8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70C47-C226-147D-5988-F3DB7FACD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56952-639A-399B-33D6-689772B70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9DE28-85A5-798D-15B4-35625F6A4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E49DA-37AE-09FC-DF1D-72B32953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214389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081A60-1B20-DDCA-430B-BF426A4D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2FEFD-71BD-B351-5997-BF18C00BB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9477D-03E8-0009-1150-F51091F94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5B737C-369A-544C-A798-277120BE8A21}" type="datetimeFigureOut">
              <a:rPr lang="en-BO" smtClean="0"/>
              <a:t>13/2/25</a:t>
            </a:fld>
            <a:endParaRPr lang="en-B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9609E-F06A-04C1-B809-36F5F0BD4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60030-98F3-5C80-F2FC-F7EF209ECA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B14850-FE4E-C642-91B7-7A4D26D37E62}" type="slidenum">
              <a:rPr lang="en-BO" smtClean="0"/>
              <a:t>‹#›</a:t>
            </a:fld>
            <a:endParaRPr lang="en-BO"/>
          </a:p>
        </p:txBody>
      </p:sp>
    </p:spTree>
    <p:extLst>
      <p:ext uri="{BB962C8B-B14F-4D97-AF65-F5344CB8AC3E}">
        <p14:creationId xmlns:p14="http://schemas.microsoft.com/office/powerpoint/2010/main" val="27293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na structure with colorful lights&#10;&#10;Description automatically generated with medium confidence">
            <a:extLst>
              <a:ext uri="{FF2B5EF4-FFF2-40B4-BE49-F238E27FC236}">
                <a16:creationId xmlns:a16="http://schemas.microsoft.com/office/drawing/2014/main" id="{EFA23BF5-71DE-2E70-0332-012FA8433B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99" t="20672" r="7356" b="32433"/>
          <a:stretch/>
        </p:blipFill>
        <p:spPr>
          <a:xfrm>
            <a:off x="7995890" y="144002"/>
            <a:ext cx="3479800" cy="130052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2732069-B2D1-661C-EA65-323BC5D6124F}"/>
              </a:ext>
            </a:extLst>
          </p:cNvPr>
          <p:cNvGrpSpPr/>
          <p:nvPr/>
        </p:nvGrpSpPr>
        <p:grpSpPr>
          <a:xfrm>
            <a:off x="452152" y="169103"/>
            <a:ext cx="6832908" cy="1117437"/>
            <a:chOff x="116047" y="1681957"/>
            <a:chExt cx="6832908" cy="111743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BC76EF7-57C4-4446-4AA2-E28226FEE75B}"/>
                </a:ext>
              </a:extLst>
            </p:cNvPr>
            <p:cNvSpPr/>
            <p:nvPr/>
          </p:nvSpPr>
          <p:spPr>
            <a:xfrm>
              <a:off x="398801" y="2446171"/>
              <a:ext cx="4741829" cy="81238"/>
            </a:xfrm>
            <a:prstGeom prst="rect">
              <a:avLst/>
            </a:prstGeom>
            <a:gradFill flip="none" rotWithShape="1">
              <a:gsLst>
                <a:gs pos="0">
                  <a:srgbClr val="30A28A"/>
                </a:gs>
                <a:gs pos="22000">
                  <a:srgbClr val="D4F6EB"/>
                </a:gs>
                <a:gs pos="42000">
                  <a:schemeClr val="bg1"/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7155E5-ECD3-F696-C7FA-4406CFE57EDB}"/>
                </a:ext>
              </a:extLst>
            </p:cNvPr>
            <p:cNvSpPr txBox="1"/>
            <p:nvPr/>
          </p:nvSpPr>
          <p:spPr>
            <a:xfrm>
              <a:off x="278432" y="2187493"/>
              <a:ext cx="520441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spc="20" dirty="0">
                  <a:effectLst/>
                  <a:latin typeface="LM Roman 10" pitchFamily="2" charset="77"/>
                </a:rPr>
                <a:t>GAGAGTCAATCGTCTATTCGCATGA</a:t>
              </a:r>
              <a:r>
                <a:rPr lang="en-US" sz="1300" spc="40" dirty="0">
                  <a:effectLst/>
                  <a:latin typeface="LM Roman 10" pitchFamily="2" charset="77"/>
                </a:rPr>
                <a:t>CATTCACCGTAAG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C18289-E715-4A2E-D12C-97A48E9CE7D0}"/>
                </a:ext>
              </a:extLst>
            </p:cNvPr>
            <p:cNvSpPr txBox="1"/>
            <p:nvPr/>
          </p:nvSpPr>
          <p:spPr>
            <a:xfrm>
              <a:off x="1776105" y="2014731"/>
              <a:ext cx="501046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LM Roman 10" pitchFamily="2" charset="77"/>
                </a:rPr>
                <a:t>AG</a:t>
              </a:r>
              <a:r>
                <a:rPr lang="en-US" sz="1300" spc="20" dirty="0">
                  <a:latin typeface="LM Roman 10" pitchFamily="2" charset="77"/>
                </a:rPr>
                <a:t>ATAAGCGTACTGTAAGTGGCATTCGCTAACTGAGAG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EBEAF97-CD74-9FB0-0E50-E789BD7164EA}"/>
                </a:ext>
              </a:extLst>
            </p:cNvPr>
            <p:cNvSpPr/>
            <p:nvPr/>
          </p:nvSpPr>
          <p:spPr>
            <a:xfrm>
              <a:off x="1902270" y="1967203"/>
              <a:ext cx="4741200" cy="8123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10000"/>
                  </a:schemeClr>
                </a:gs>
                <a:gs pos="14000">
                  <a:schemeClr val="bg2">
                    <a:lumMod val="75000"/>
                  </a:schemeClr>
                </a:gs>
                <a:gs pos="38000">
                  <a:schemeClr val="bg1"/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04689E-98A9-6521-BD32-B5A0EFDD9184}"/>
                </a:ext>
              </a:extLst>
            </p:cNvPr>
            <p:cNvSpPr txBox="1"/>
            <p:nvPr/>
          </p:nvSpPr>
          <p:spPr>
            <a:xfrm>
              <a:off x="2503616" y="2507006"/>
              <a:ext cx="71878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LS12-1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A487E8E-B5C9-C3BA-7E5E-1C438BBC46CE}"/>
                </a:ext>
              </a:extLst>
            </p:cNvPr>
            <p:cNvSpPr txBox="1"/>
            <p:nvPr/>
          </p:nvSpPr>
          <p:spPr>
            <a:xfrm>
              <a:off x="4006771" y="1681957"/>
              <a:ext cx="71878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LS12-2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74BAF5B-8A69-76A5-51E2-9A6B6030BAF0}"/>
                </a:ext>
              </a:extLst>
            </p:cNvPr>
            <p:cNvSpPr txBox="1"/>
            <p:nvPr/>
          </p:nvSpPr>
          <p:spPr>
            <a:xfrm>
              <a:off x="116047" y="2340596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C96CF1-2BCA-B56B-BA66-8E7EF601DC3E}"/>
                </a:ext>
              </a:extLst>
            </p:cNvPr>
            <p:cNvSpPr txBox="1"/>
            <p:nvPr/>
          </p:nvSpPr>
          <p:spPr>
            <a:xfrm>
              <a:off x="5098615" y="2333687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94C59A-DE5A-6119-7EA7-427E82163A49}"/>
                </a:ext>
              </a:extLst>
            </p:cNvPr>
            <p:cNvSpPr txBox="1"/>
            <p:nvPr/>
          </p:nvSpPr>
          <p:spPr>
            <a:xfrm>
              <a:off x="6624186" y="1860648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289B21-0AB8-0D5A-0648-7B3E0320C8E5}"/>
                </a:ext>
              </a:extLst>
            </p:cNvPr>
            <p:cNvSpPr txBox="1"/>
            <p:nvPr/>
          </p:nvSpPr>
          <p:spPr>
            <a:xfrm>
              <a:off x="1623086" y="1860648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</p:grpSp>
      <p:grpSp>
        <p:nvGrpSpPr>
          <p:cNvPr id="16" name="Grupo 1">
            <a:extLst>
              <a:ext uri="{FF2B5EF4-FFF2-40B4-BE49-F238E27FC236}">
                <a16:creationId xmlns:a16="http://schemas.microsoft.com/office/drawing/2014/main" id="{8C759098-E283-7270-23CE-6392781B9AD6}"/>
              </a:ext>
            </a:extLst>
          </p:cNvPr>
          <p:cNvGrpSpPr/>
          <p:nvPr/>
        </p:nvGrpSpPr>
        <p:grpSpPr>
          <a:xfrm>
            <a:off x="1770831" y="1526512"/>
            <a:ext cx="5142277" cy="1050057"/>
            <a:chOff x="710105" y="1977491"/>
            <a:chExt cx="5142277" cy="105005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3FE382-7B37-A735-A0E5-3D2A8E16A1E2}"/>
                </a:ext>
              </a:extLst>
            </p:cNvPr>
            <p:cNvSpPr txBox="1"/>
            <p:nvPr/>
          </p:nvSpPr>
          <p:spPr>
            <a:xfrm>
              <a:off x="887597" y="2442772"/>
              <a:ext cx="415634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spc="20" dirty="0">
                  <a:effectLst/>
                  <a:latin typeface="LM Roman 10" pitchFamily="2" charset="77"/>
                </a:rPr>
                <a:t>GAGAGTCTATTCGCATGA</a:t>
              </a:r>
              <a:r>
                <a:rPr lang="en-US" sz="1300" spc="40" dirty="0">
                  <a:effectLst/>
                  <a:latin typeface="LM Roman 10" pitchFamily="2" charset="77"/>
                </a:rPr>
                <a:t>CATTCACCGTAAG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BC082ED-3A4D-A1DF-E144-AAC8F5738701}"/>
                </a:ext>
              </a:extLst>
            </p:cNvPr>
            <p:cNvSpPr txBox="1"/>
            <p:nvPr/>
          </p:nvSpPr>
          <p:spPr>
            <a:xfrm>
              <a:off x="2699669" y="2735160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LS5-1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112739-6C44-0209-DED4-8CE7F6C6F3F4}"/>
                </a:ext>
              </a:extLst>
            </p:cNvPr>
            <p:cNvSpPr txBox="1"/>
            <p:nvPr/>
          </p:nvSpPr>
          <p:spPr>
            <a:xfrm>
              <a:off x="3253342" y="1977491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LS5-2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83777B9-10CD-767F-8B3B-19EE54145D8E}"/>
                </a:ext>
              </a:extLst>
            </p:cNvPr>
            <p:cNvSpPr txBox="1"/>
            <p:nvPr/>
          </p:nvSpPr>
          <p:spPr>
            <a:xfrm>
              <a:off x="710105" y="2586822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5’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E868E4-A2E4-73BA-DE89-6300645B492E}"/>
                </a:ext>
              </a:extLst>
            </p:cNvPr>
            <p:cNvSpPr txBox="1"/>
            <p:nvPr/>
          </p:nvSpPr>
          <p:spPr>
            <a:xfrm>
              <a:off x="4850272" y="2586822"/>
              <a:ext cx="3247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BO"/>
              </a:defPPr>
              <a:lvl1pPr>
                <a:defRPr sz="1300" spc="40">
                  <a:latin typeface="LM Roman 10" pitchFamily="2" charset="77"/>
                </a:defRPr>
              </a:lvl1pPr>
            </a:lstStyle>
            <a:p>
              <a:r>
                <a:rPr lang="en-BO" dirty="0"/>
                <a:t>3’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FE4FC55-93D6-2C64-2621-E751556DF810}"/>
                </a:ext>
              </a:extLst>
            </p:cNvPr>
            <p:cNvGrpSpPr/>
            <p:nvPr/>
          </p:nvGrpSpPr>
          <p:grpSpPr>
            <a:xfrm>
              <a:off x="1387677" y="2119295"/>
              <a:ext cx="4464705" cy="296778"/>
              <a:chOff x="2253008" y="2104926"/>
              <a:chExt cx="4464705" cy="29677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5EFD11C-5050-8FC7-213D-9810628C637B}"/>
                  </a:ext>
                </a:extLst>
              </p:cNvPr>
              <p:cNvSpPr/>
              <p:nvPr/>
            </p:nvSpPr>
            <p:spPr>
              <a:xfrm>
                <a:off x="2504944" y="2225467"/>
                <a:ext cx="3888000" cy="81238"/>
              </a:xfrm>
              <a:prstGeom prst="rect">
                <a:avLst/>
              </a:prstGeom>
              <a:gradFill flip="none" rotWithShape="1">
                <a:gsLst>
                  <a:gs pos="0">
                    <a:schemeClr val="bg2">
                      <a:lumMod val="10000"/>
                    </a:schemeClr>
                  </a:gs>
                  <a:gs pos="14000">
                    <a:schemeClr val="bg2">
                      <a:lumMod val="75000"/>
                    </a:schemeClr>
                  </a:gs>
                  <a:gs pos="38000">
                    <a:schemeClr val="bg1"/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8A1329F-22ED-08B1-5D6A-9B5FD1941E80}"/>
                  </a:ext>
                </a:extLst>
              </p:cNvPr>
              <p:cNvSpPr txBox="1"/>
              <p:nvPr/>
            </p:nvSpPr>
            <p:spPr>
              <a:xfrm>
                <a:off x="6392944" y="210492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476C257-A741-7B6F-2C99-BCFB44842ACD}"/>
                  </a:ext>
                </a:extLst>
              </p:cNvPr>
              <p:cNvSpPr txBox="1"/>
              <p:nvPr/>
            </p:nvSpPr>
            <p:spPr>
              <a:xfrm>
                <a:off x="2253008" y="210931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D79A702-4D44-0541-D909-705318D40FC6}"/>
                </a:ext>
              </a:extLst>
            </p:cNvPr>
            <p:cNvSpPr/>
            <p:nvPr/>
          </p:nvSpPr>
          <p:spPr>
            <a:xfrm>
              <a:off x="980559" y="2686151"/>
              <a:ext cx="3886388" cy="82800"/>
            </a:xfrm>
            <a:prstGeom prst="rect">
              <a:avLst/>
            </a:prstGeom>
            <a:gradFill flip="none" rotWithShape="1">
              <a:gsLst>
                <a:gs pos="0">
                  <a:srgbClr val="30A28A"/>
                </a:gs>
                <a:gs pos="22000">
                  <a:srgbClr val="D4F6EB"/>
                </a:gs>
                <a:gs pos="42000">
                  <a:schemeClr val="bg1"/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FE7D91A-53CB-B756-A4AC-BAEF958CF320}"/>
                </a:ext>
              </a:extLst>
            </p:cNvPr>
            <p:cNvSpPr txBox="1"/>
            <p:nvPr/>
          </p:nvSpPr>
          <p:spPr>
            <a:xfrm>
              <a:off x="1524401" y="2278135"/>
              <a:ext cx="419125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LM Roman 10" pitchFamily="2" charset="77"/>
                </a:rPr>
                <a:t>AGAT</a:t>
              </a:r>
              <a:r>
                <a:rPr lang="en-US" sz="1300" spc="20" dirty="0">
                  <a:latin typeface="LM Roman 10" pitchFamily="2" charset="77"/>
                </a:rPr>
                <a:t>AAGCGTACTGTAAGTGGCATTCGAGAG</a:t>
              </a:r>
            </a:p>
          </p:txBody>
        </p:sp>
      </p:grpSp>
      <p:pic>
        <p:nvPicPr>
          <p:cNvPr id="28" name="Picture 27" descr="A dna chain with colorful balls&#10;&#10;Description automatically generated">
            <a:extLst>
              <a:ext uri="{FF2B5EF4-FFF2-40B4-BE49-F238E27FC236}">
                <a16:creationId xmlns:a16="http://schemas.microsoft.com/office/drawing/2014/main" id="{5C4D2386-A161-32B9-AC71-C2E90567D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17" b="26062"/>
          <a:stretch/>
        </p:blipFill>
        <p:spPr>
          <a:xfrm>
            <a:off x="7742237" y="1545546"/>
            <a:ext cx="3779768" cy="954302"/>
          </a:xfrm>
          <a:prstGeom prst="rect">
            <a:avLst/>
          </a:prstGeom>
        </p:spPr>
      </p:pic>
      <p:grpSp>
        <p:nvGrpSpPr>
          <p:cNvPr id="29" name="Grupo 2">
            <a:extLst>
              <a:ext uri="{FF2B5EF4-FFF2-40B4-BE49-F238E27FC236}">
                <a16:creationId xmlns:a16="http://schemas.microsoft.com/office/drawing/2014/main" id="{35DE3E50-576F-1211-1CF5-F5463AE0DF1A}"/>
              </a:ext>
            </a:extLst>
          </p:cNvPr>
          <p:cNvGrpSpPr/>
          <p:nvPr/>
        </p:nvGrpSpPr>
        <p:grpSpPr>
          <a:xfrm>
            <a:off x="375337" y="2330857"/>
            <a:ext cx="9950068" cy="4210025"/>
            <a:chOff x="597468" y="1041382"/>
            <a:chExt cx="9950068" cy="4210025"/>
          </a:xfrm>
        </p:grpSpPr>
        <p:grpSp>
          <p:nvGrpSpPr>
            <p:cNvPr id="30" name="Grupo 3">
              <a:extLst>
                <a:ext uri="{FF2B5EF4-FFF2-40B4-BE49-F238E27FC236}">
                  <a16:creationId xmlns:a16="http://schemas.microsoft.com/office/drawing/2014/main" id="{DE3D04A9-2CF1-8016-8DBF-669AB4D89602}"/>
                </a:ext>
              </a:extLst>
            </p:cNvPr>
            <p:cNvGrpSpPr/>
            <p:nvPr/>
          </p:nvGrpSpPr>
          <p:grpSpPr>
            <a:xfrm>
              <a:off x="597468" y="1041382"/>
              <a:ext cx="6595494" cy="4210025"/>
              <a:chOff x="4580344" y="2718862"/>
              <a:chExt cx="6595494" cy="4210025"/>
            </a:xfrm>
          </p:grpSpPr>
          <p:sp>
            <p:nvSpPr>
              <p:cNvPr id="44" name="TextBox 3">
                <a:extLst>
                  <a:ext uri="{FF2B5EF4-FFF2-40B4-BE49-F238E27FC236}">
                    <a16:creationId xmlns:a16="http://schemas.microsoft.com/office/drawing/2014/main" id="{91995251-0CE6-10DF-2322-ACB7F596D7E0}"/>
                  </a:ext>
                </a:extLst>
              </p:cNvPr>
              <p:cNvSpPr txBox="1"/>
              <p:nvPr/>
            </p:nvSpPr>
            <p:spPr>
              <a:xfrm rot="19473885">
                <a:off x="5993263" y="5079974"/>
                <a:ext cx="192835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1F2C4D"/>
                    </a:solidFill>
                  </a:rPr>
                  <a:t>CCTCTGATCTAGTA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  <p:sp>
            <p:nvSpPr>
              <p:cNvPr id="45" name="TextBox 4">
                <a:extLst>
                  <a:ext uri="{FF2B5EF4-FFF2-40B4-BE49-F238E27FC236}">
                    <a16:creationId xmlns:a16="http://schemas.microsoft.com/office/drawing/2014/main" id="{39D928DA-942B-4EBE-CEAB-9330B4F77D5B}"/>
                  </a:ext>
                </a:extLst>
              </p:cNvPr>
              <p:cNvSpPr txBox="1"/>
              <p:nvPr/>
            </p:nvSpPr>
            <p:spPr>
              <a:xfrm>
                <a:off x="7810900" y="4495065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1F2C4D"/>
                    </a:solidFill>
                  </a:rPr>
                  <a:t>GTTAGGACAGCGTG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  <p:grpSp>
            <p:nvGrpSpPr>
              <p:cNvPr id="46" name="Group 5">
                <a:extLst>
                  <a:ext uri="{FF2B5EF4-FFF2-40B4-BE49-F238E27FC236}">
                    <a16:creationId xmlns:a16="http://schemas.microsoft.com/office/drawing/2014/main" id="{4CB1FB88-5CD6-C066-EC15-2E11D4FDDC31}"/>
                  </a:ext>
                </a:extLst>
              </p:cNvPr>
              <p:cNvGrpSpPr/>
              <p:nvPr/>
            </p:nvGrpSpPr>
            <p:grpSpPr>
              <a:xfrm>
                <a:off x="5935274" y="3612769"/>
                <a:ext cx="3762513" cy="1877347"/>
                <a:chOff x="372503" y="3793305"/>
                <a:chExt cx="5141556" cy="2374789"/>
              </a:xfrm>
            </p:grpSpPr>
            <p:sp>
              <p:nvSpPr>
                <p:cNvPr id="65" name="Chevron 6">
                  <a:extLst>
                    <a:ext uri="{FF2B5EF4-FFF2-40B4-BE49-F238E27FC236}">
                      <a16:creationId xmlns:a16="http://schemas.microsoft.com/office/drawing/2014/main" id="{929B1CAB-013A-22FD-AA53-10E58B7969E1}"/>
                    </a:ext>
                  </a:extLst>
                </p:cNvPr>
                <p:cNvSpPr/>
                <p:nvPr/>
              </p:nvSpPr>
              <p:spPr>
                <a:xfrm rot="4358161" flipH="1">
                  <a:off x="2673216" y="3231015"/>
                  <a:ext cx="808701" cy="4773776"/>
                </a:xfrm>
                <a:prstGeom prst="chevron">
                  <a:avLst>
                    <a:gd name="adj" fmla="val 88840"/>
                  </a:avLst>
                </a:prstGeom>
                <a:gradFill flip="none" rotWithShape="1">
                  <a:gsLst>
                    <a:gs pos="0">
                      <a:srgbClr val="1F2C4D"/>
                    </a:gs>
                    <a:gs pos="100000">
                      <a:schemeClr val="bg1"/>
                    </a:gs>
                    <a:gs pos="11001">
                      <a:srgbClr val="ACBADE"/>
                    </a:gs>
                    <a:gs pos="19000">
                      <a:schemeClr val="bg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Chevron 7">
                  <a:extLst>
                    <a:ext uri="{FF2B5EF4-FFF2-40B4-BE49-F238E27FC236}">
                      <a16:creationId xmlns:a16="http://schemas.microsoft.com/office/drawing/2014/main" id="{DF4D5EA4-3165-37BC-3E4E-0331F6AE88BC}"/>
                    </a:ext>
                  </a:extLst>
                </p:cNvPr>
                <p:cNvSpPr/>
                <p:nvPr/>
              </p:nvSpPr>
              <p:spPr>
                <a:xfrm rot="17275207" flipH="1" flipV="1">
                  <a:off x="2756060" y="1953718"/>
                  <a:ext cx="742224" cy="4773775"/>
                </a:xfrm>
                <a:prstGeom prst="chevron">
                  <a:avLst>
                    <a:gd name="adj" fmla="val 88559"/>
                  </a:avLst>
                </a:prstGeom>
                <a:gradFill flip="none" rotWithShape="1">
                  <a:gsLst>
                    <a:gs pos="3000">
                      <a:srgbClr val="30A28A"/>
                    </a:gs>
                    <a:gs pos="16000">
                      <a:srgbClr val="D4F6EB"/>
                    </a:gs>
                    <a:gs pos="4100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Chevron 8">
                  <a:extLst>
                    <a:ext uri="{FF2B5EF4-FFF2-40B4-BE49-F238E27FC236}">
                      <a16:creationId xmlns:a16="http://schemas.microsoft.com/office/drawing/2014/main" id="{2D49791F-6D4B-9CC4-19C2-DB877B54B9DD}"/>
                    </a:ext>
                  </a:extLst>
                </p:cNvPr>
                <p:cNvSpPr/>
                <p:nvPr/>
              </p:nvSpPr>
              <p:spPr>
                <a:xfrm rot="10765643" flipH="1" flipV="1">
                  <a:off x="372503" y="3793305"/>
                  <a:ext cx="2095054" cy="2374789"/>
                </a:xfrm>
                <a:prstGeom prst="chevron">
                  <a:avLst>
                    <a:gd name="adj" fmla="val 91976"/>
                  </a:avLst>
                </a:prstGeom>
                <a:gradFill flip="none" rotWithShape="1">
                  <a:gsLst>
                    <a:gs pos="0">
                      <a:schemeClr val="tx1"/>
                    </a:gs>
                    <a:gs pos="49000">
                      <a:schemeClr val="bg1"/>
                    </a:gs>
                    <a:gs pos="3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7" name="TextBox 9">
                <a:extLst>
                  <a:ext uri="{FF2B5EF4-FFF2-40B4-BE49-F238E27FC236}">
                    <a16:creationId xmlns:a16="http://schemas.microsoft.com/office/drawing/2014/main" id="{411F68D5-E182-D4E0-54E4-B98761C8200E}"/>
                  </a:ext>
                </a:extLst>
              </p:cNvPr>
              <p:cNvSpPr txBox="1"/>
              <p:nvPr/>
            </p:nvSpPr>
            <p:spPr>
              <a:xfrm>
                <a:off x="7845037" y="4336904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CAATCCTGTCGCAC</a:t>
                </a:r>
                <a:endParaRPr lang="en-BO" dirty="0"/>
              </a:p>
            </p:txBody>
          </p:sp>
          <p:sp>
            <p:nvSpPr>
              <p:cNvPr id="48" name="TextBox 10">
                <a:extLst>
                  <a:ext uri="{FF2B5EF4-FFF2-40B4-BE49-F238E27FC236}">
                    <a16:creationId xmlns:a16="http://schemas.microsoft.com/office/drawing/2014/main" id="{DCA05350-45D8-F117-E85D-0654BFFFE992}"/>
                  </a:ext>
                </a:extLst>
              </p:cNvPr>
              <p:cNvSpPr txBox="1"/>
              <p:nvPr/>
            </p:nvSpPr>
            <p:spPr>
              <a:xfrm rot="19473885">
                <a:off x="5867916" y="4956012"/>
                <a:ext cx="199593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GGAGACTAGATCAT</a:t>
                </a:r>
                <a:endParaRPr lang="en-BO" dirty="0"/>
              </a:p>
            </p:txBody>
          </p:sp>
          <p:sp>
            <p:nvSpPr>
              <p:cNvPr id="49" name="TextBox 11">
                <a:extLst>
                  <a:ext uri="{FF2B5EF4-FFF2-40B4-BE49-F238E27FC236}">
                    <a16:creationId xmlns:a16="http://schemas.microsoft.com/office/drawing/2014/main" id="{B5D4AFC2-BAF9-02BF-DDAD-8B3A126E7173}"/>
                  </a:ext>
                </a:extLst>
              </p:cNvPr>
              <p:cNvSpPr txBox="1"/>
              <p:nvPr/>
            </p:nvSpPr>
            <p:spPr>
              <a:xfrm rot="2032659">
                <a:off x="6004723" y="3733542"/>
                <a:ext cx="1931237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GAAGCTGCCAGTAC</a:t>
                </a:r>
              </a:p>
            </p:txBody>
          </p:sp>
          <p:sp>
            <p:nvSpPr>
              <p:cNvPr id="50" name="TextBox 12">
                <a:extLst>
                  <a:ext uri="{FF2B5EF4-FFF2-40B4-BE49-F238E27FC236}">
                    <a16:creationId xmlns:a16="http://schemas.microsoft.com/office/drawing/2014/main" id="{F05AB89E-3937-A84A-BEAA-1534A3EF2959}"/>
                  </a:ext>
                </a:extLst>
              </p:cNvPr>
              <p:cNvSpPr txBox="1"/>
              <p:nvPr/>
            </p:nvSpPr>
            <p:spPr>
              <a:xfrm rot="2017502">
                <a:off x="5935535" y="3866578"/>
                <a:ext cx="1931237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CTTCGACGGTCATG</a:t>
                </a:r>
              </a:p>
            </p:txBody>
          </p:sp>
          <p:sp>
            <p:nvSpPr>
              <p:cNvPr id="51" name="TextBox 13">
                <a:extLst>
                  <a:ext uri="{FF2B5EF4-FFF2-40B4-BE49-F238E27FC236}">
                    <a16:creationId xmlns:a16="http://schemas.microsoft.com/office/drawing/2014/main" id="{38C51424-C8EF-3A22-7D37-67B9C5F86F33}"/>
                  </a:ext>
                </a:extLst>
              </p:cNvPr>
              <p:cNvSpPr txBox="1"/>
              <p:nvPr/>
            </p:nvSpPr>
            <p:spPr>
              <a:xfrm rot="1976832">
                <a:off x="4734032" y="2999395"/>
                <a:ext cx="171900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CGATTGACTCTC</a:t>
                </a:r>
              </a:p>
            </p:txBody>
          </p:sp>
          <p:sp>
            <p:nvSpPr>
              <p:cNvPr id="52" name="TextBox 14">
                <a:extLst>
                  <a:ext uri="{FF2B5EF4-FFF2-40B4-BE49-F238E27FC236}">
                    <a16:creationId xmlns:a16="http://schemas.microsoft.com/office/drawing/2014/main" id="{AEEEB977-40DA-623C-5D8E-EAD8BD73270D}"/>
                  </a:ext>
                </a:extLst>
              </p:cNvPr>
              <p:cNvSpPr txBox="1"/>
              <p:nvPr/>
            </p:nvSpPr>
            <p:spPr>
              <a:xfrm>
                <a:off x="9565627" y="4336833"/>
                <a:ext cx="81804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>
                    <a:solidFill>
                      <a:srgbClr val="30A28A"/>
                    </a:solidFill>
                  </a:rPr>
                  <a:t>CTCTC</a:t>
                </a:r>
              </a:p>
            </p:txBody>
          </p:sp>
          <p:sp>
            <p:nvSpPr>
              <p:cNvPr id="53" name="TextBox 15">
                <a:extLst>
                  <a:ext uri="{FF2B5EF4-FFF2-40B4-BE49-F238E27FC236}">
                    <a16:creationId xmlns:a16="http://schemas.microsoft.com/office/drawing/2014/main" id="{96127B93-C3EB-5621-F25E-CA4CD3BA2295}"/>
                  </a:ext>
                </a:extLst>
              </p:cNvPr>
              <p:cNvSpPr txBox="1"/>
              <p:nvPr/>
            </p:nvSpPr>
            <p:spPr>
              <a:xfrm rot="19533184">
                <a:off x="4794784" y="5975187"/>
                <a:ext cx="171900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BO"/>
                </a:defPPr>
                <a:lvl1pPr>
                  <a:defRPr sz="1300">
                    <a:latin typeface="LM Roman 10" pitchFamily="2" charset="77"/>
                  </a:defRPr>
                </a:lvl1pPr>
              </a:lstStyle>
              <a:p>
                <a:r>
                  <a:rPr lang="en-US" dirty="0"/>
                  <a:t>CGATTGACTCTC</a:t>
                </a:r>
              </a:p>
            </p:txBody>
          </p:sp>
          <p:sp>
            <p:nvSpPr>
              <p:cNvPr id="54" name="Rectangle 16">
                <a:extLst>
                  <a:ext uri="{FF2B5EF4-FFF2-40B4-BE49-F238E27FC236}">
                    <a16:creationId xmlns:a16="http://schemas.microsoft.com/office/drawing/2014/main" id="{EB658700-5AC5-872F-33E7-2686988DA376}"/>
                  </a:ext>
                </a:extLst>
              </p:cNvPr>
              <p:cNvSpPr/>
              <p:nvPr/>
            </p:nvSpPr>
            <p:spPr>
              <a:xfrm rot="10800000">
                <a:off x="9665829" y="4300981"/>
                <a:ext cx="574767" cy="65480"/>
              </a:xfrm>
              <a:prstGeom prst="rect">
                <a:avLst/>
              </a:prstGeom>
              <a:gradFill flip="none" rotWithShape="1">
                <a:gsLst>
                  <a:gs pos="81000">
                    <a:srgbClr val="30A28A"/>
                  </a:gs>
                  <a:gs pos="100000">
                    <a:srgbClr val="D4F6EB"/>
                  </a:gs>
                </a:gsLst>
                <a:lin ang="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55" name="Rectangle 17">
                <a:extLst>
                  <a:ext uri="{FF2B5EF4-FFF2-40B4-BE49-F238E27FC236}">
                    <a16:creationId xmlns:a16="http://schemas.microsoft.com/office/drawing/2014/main" id="{6BBE4701-1BB1-802F-B3C7-855221F7BF18}"/>
                  </a:ext>
                </a:extLst>
              </p:cNvPr>
              <p:cNvSpPr/>
              <p:nvPr/>
            </p:nvSpPr>
            <p:spPr>
              <a:xfrm rot="8739624">
                <a:off x="5013088" y="6213801"/>
                <a:ext cx="1472104" cy="67140"/>
              </a:xfrm>
              <a:prstGeom prst="rect">
                <a:avLst/>
              </a:prstGeom>
              <a:gradFill flip="none" rotWithShape="1">
                <a:gsLst>
                  <a:gs pos="68000">
                    <a:srgbClr val="1F2C4D"/>
                  </a:gs>
                  <a:gs pos="100000">
                    <a:schemeClr val="bg1"/>
                  </a:gs>
                  <a:gs pos="94000">
                    <a:srgbClr val="ACBADE"/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56" name="TextBox 31">
                <a:extLst>
                  <a:ext uri="{FF2B5EF4-FFF2-40B4-BE49-F238E27FC236}">
                    <a16:creationId xmlns:a16="http://schemas.microsoft.com/office/drawing/2014/main" id="{BFB9B960-E173-584B-B0CF-AD1AE66311C1}"/>
                  </a:ext>
                </a:extLst>
              </p:cNvPr>
              <p:cNvSpPr txBox="1"/>
              <p:nvPr/>
            </p:nvSpPr>
            <p:spPr>
              <a:xfrm>
                <a:off x="4900329" y="6636499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57" name="TextBox 32">
                <a:extLst>
                  <a:ext uri="{FF2B5EF4-FFF2-40B4-BE49-F238E27FC236}">
                    <a16:creationId xmlns:a16="http://schemas.microsoft.com/office/drawing/2014/main" id="{00393B9C-27A5-2087-D996-3F4CD4CD670E}"/>
                  </a:ext>
                </a:extLst>
              </p:cNvPr>
              <p:cNvSpPr txBox="1"/>
              <p:nvPr/>
            </p:nvSpPr>
            <p:spPr>
              <a:xfrm>
                <a:off x="6109099" y="2971337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sp>
            <p:nvSpPr>
              <p:cNvPr id="58" name="TextBox 33">
                <a:extLst>
                  <a:ext uri="{FF2B5EF4-FFF2-40B4-BE49-F238E27FC236}">
                    <a16:creationId xmlns:a16="http://schemas.microsoft.com/office/drawing/2014/main" id="{864B023F-A6A4-3652-A37E-C7C25165C7FF}"/>
                  </a:ext>
                </a:extLst>
              </p:cNvPr>
              <p:cNvSpPr txBox="1"/>
              <p:nvPr/>
            </p:nvSpPr>
            <p:spPr>
              <a:xfrm>
                <a:off x="10851069" y="3587348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59" name="TextBox 35">
                <a:extLst>
                  <a:ext uri="{FF2B5EF4-FFF2-40B4-BE49-F238E27FC236}">
                    <a16:creationId xmlns:a16="http://schemas.microsoft.com/office/drawing/2014/main" id="{553B179B-AF2C-C454-38DC-27A40DD42385}"/>
                  </a:ext>
                </a:extLst>
              </p:cNvPr>
              <p:cNvSpPr txBox="1"/>
              <p:nvPr/>
            </p:nvSpPr>
            <p:spPr>
              <a:xfrm>
                <a:off x="4580344" y="2718862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5’</a:t>
                </a:r>
              </a:p>
            </p:txBody>
          </p:sp>
          <p:sp>
            <p:nvSpPr>
              <p:cNvPr id="60" name="TextBox 36">
                <a:extLst>
                  <a:ext uri="{FF2B5EF4-FFF2-40B4-BE49-F238E27FC236}">
                    <a16:creationId xmlns:a16="http://schemas.microsoft.com/office/drawing/2014/main" id="{C4BA9336-DEFF-127A-55F9-742537104759}"/>
                  </a:ext>
                </a:extLst>
              </p:cNvPr>
              <p:cNvSpPr txBox="1"/>
              <p:nvPr/>
            </p:nvSpPr>
            <p:spPr>
              <a:xfrm>
                <a:off x="5597076" y="5476830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sp>
            <p:nvSpPr>
              <p:cNvPr id="61" name="Rectangle 39">
                <a:extLst>
                  <a:ext uri="{FF2B5EF4-FFF2-40B4-BE49-F238E27FC236}">
                    <a16:creationId xmlns:a16="http://schemas.microsoft.com/office/drawing/2014/main" id="{D7D11026-E295-BCFD-F4F4-4941AAAEAF6E}"/>
                  </a:ext>
                </a:extLst>
              </p:cNvPr>
              <p:cNvSpPr/>
              <p:nvPr/>
            </p:nvSpPr>
            <p:spPr>
              <a:xfrm rot="12757822" flipV="1">
                <a:off x="4710997" y="3240046"/>
                <a:ext cx="1472104" cy="67140"/>
              </a:xfrm>
              <a:prstGeom prst="rect">
                <a:avLst/>
              </a:prstGeom>
              <a:gradFill flip="none" rotWithShape="1">
                <a:gsLst>
                  <a:gs pos="69000">
                    <a:schemeClr val="tx1"/>
                  </a:gs>
                  <a:gs pos="100000">
                    <a:schemeClr val="bg1"/>
                  </a:gs>
                  <a:gs pos="93000">
                    <a:schemeClr val="bg1">
                      <a:lumMod val="65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62" name="TextBox 45">
                <a:extLst>
                  <a:ext uri="{FF2B5EF4-FFF2-40B4-BE49-F238E27FC236}">
                    <a16:creationId xmlns:a16="http://schemas.microsoft.com/office/drawing/2014/main" id="{DB62E054-4CE0-E4F5-DE0C-C8F74812376A}"/>
                  </a:ext>
                </a:extLst>
              </p:cNvPr>
              <p:cNvSpPr txBox="1"/>
              <p:nvPr/>
            </p:nvSpPr>
            <p:spPr>
              <a:xfrm>
                <a:off x="7834300" y="3825261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30A28A"/>
                    </a:solidFill>
                  </a:rPr>
                  <a:t>Y1</a:t>
                </a:r>
              </a:p>
            </p:txBody>
          </p:sp>
          <p:sp>
            <p:nvSpPr>
              <p:cNvPr id="63" name="TextBox 47">
                <a:extLst>
                  <a:ext uri="{FF2B5EF4-FFF2-40B4-BE49-F238E27FC236}">
                    <a16:creationId xmlns:a16="http://schemas.microsoft.com/office/drawing/2014/main" id="{537D977C-B22F-7E3D-9CE3-ABBD72820A81}"/>
                  </a:ext>
                </a:extLst>
              </p:cNvPr>
              <p:cNvSpPr txBox="1"/>
              <p:nvPr/>
            </p:nvSpPr>
            <p:spPr>
              <a:xfrm>
                <a:off x="8054507" y="5033676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1F2C4D"/>
                    </a:solidFill>
                  </a:rPr>
                  <a:t>Y3</a:t>
                </a:r>
              </a:p>
            </p:txBody>
          </p:sp>
          <p:sp>
            <p:nvSpPr>
              <p:cNvPr id="64" name="TextBox 47">
                <a:extLst>
                  <a:ext uri="{FF2B5EF4-FFF2-40B4-BE49-F238E27FC236}">
                    <a16:creationId xmlns:a16="http://schemas.microsoft.com/office/drawing/2014/main" id="{73983236-77E2-8E3E-B2B0-AF2043F407E2}"/>
                  </a:ext>
                </a:extLst>
              </p:cNvPr>
              <p:cNvSpPr txBox="1"/>
              <p:nvPr/>
            </p:nvSpPr>
            <p:spPr>
              <a:xfrm>
                <a:off x="6335087" y="4398393"/>
                <a:ext cx="403316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>
                    <a:solidFill>
                      <a:srgbClr val="1F2C4D"/>
                    </a:solidFill>
                  </a:rPr>
                  <a:t>Y</a:t>
                </a:r>
                <a:r>
                  <a:rPr lang="es-ES" dirty="0">
                    <a:solidFill>
                      <a:srgbClr val="1F2C4D"/>
                    </a:solidFill>
                  </a:rPr>
                  <a:t>2</a:t>
                </a:r>
                <a:endParaRPr lang="en-BO" dirty="0">
                  <a:solidFill>
                    <a:srgbClr val="1F2C4D"/>
                  </a:solidFill>
                </a:endParaRPr>
              </a:p>
            </p:txBody>
          </p:sp>
        </p:grpSp>
        <p:sp>
          <p:nvSpPr>
            <p:cNvPr id="31" name="Chevron 7">
              <a:extLst>
                <a:ext uri="{FF2B5EF4-FFF2-40B4-BE49-F238E27FC236}">
                  <a16:creationId xmlns:a16="http://schemas.microsoft.com/office/drawing/2014/main" id="{FB3CB750-3E64-D138-6993-076CC73CD708}"/>
                </a:ext>
              </a:extLst>
            </p:cNvPr>
            <p:cNvSpPr/>
            <p:nvPr/>
          </p:nvSpPr>
          <p:spPr>
            <a:xfrm rot="4323289" flipV="1">
              <a:off x="6050450" y="1759563"/>
              <a:ext cx="333155" cy="1557007"/>
            </a:xfrm>
            <a:prstGeom prst="chevron">
              <a:avLst>
                <a:gd name="adj" fmla="val 78670"/>
              </a:avLst>
            </a:prstGeom>
            <a:gradFill flip="none" rotWithShape="1">
              <a:gsLst>
                <a:gs pos="13000">
                  <a:srgbClr val="D4F6EB"/>
                </a:gs>
                <a:gs pos="31000">
                  <a:srgbClr val="30A28A"/>
                </a:gs>
                <a:gs pos="5700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O">
                <a:solidFill>
                  <a:schemeClr val="tx1"/>
                </a:solidFill>
              </a:endParaRPr>
            </a:p>
          </p:txBody>
        </p:sp>
        <p:sp>
          <p:nvSpPr>
            <p:cNvPr id="32" name="TextBox 34">
              <a:extLst>
                <a:ext uri="{FF2B5EF4-FFF2-40B4-BE49-F238E27FC236}">
                  <a16:creationId xmlns:a16="http://schemas.microsoft.com/office/drawing/2014/main" id="{1228A78B-7EAD-E84E-8D19-7623C7F94B42}"/>
                </a:ext>
              </a:extLst>
            </p:cNvPr>
            <p:cNvSpPr txBox="1"/>
            <p:nvPr/>
          </p:nvSpPr>
          <p:spPr>
            <a:xfrm>
              <a:off x="8012668" y="2366517"/>
              <a:ext cx="6303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O" sz="1300" spc="40" dirty="0">
                  <a:latin typeface="LM Roman 10" pitchFamily="2" charset="77"/>
                </a:rPr>
                <a:t>LS5-2</a:t>
              </a:r>
            </a:p>
          </p:txBody>
        </p:sp>
        <p:grpSp>
          <p:nvGrpSpPr>
            <p:cNvPr id="33" name="Grupo 8">
              <a:extLst>
                <a:ext uri="{FF2B5EF4-FFF2-40B4-BE49-F238E27FC236}">
                  <a16:creationId xmlns:a16="http://schemas.microsoft.com/office/drawing/2014/main" id="{4E035350-6DE8-1F11-CABA-9AED19BB38F7}"/>
                </a:ext>
              </a:extLst>
            </p:cNvPr>
            <p:cNvGrpSpPr/>
            <p:nvPr/>
          </p:nvGrpSpPr>
          <p:grpSpPr>
            <a:xfrm>
              <a:off x="5582751" y="2509652"/>
              <a:ext cx="4964785" cy="908253"/>
              <a:chOff x="6934289" y="3265359"/>
              <a:chExt cx="4964785" cy="908253"/>
            </a:xfrm>
          </p:grpSpPr>
          <p:sp>
            <p:nvSpPr>
              <p:cNvPr id="36" name="TextBox 30">
                <a:extLst>
                  <a:ext uri="{FF2B5EF4-FFF2-40B4-BE49-F238E27FC236}">
                    <a16:creationId xmlns:a16="http://schemas.microsoft.com/office/drawing/2014/main" id="{7850A1E2-AECB-616A-853A-DBA5ADD6EE4D}"/>
                  </a:ext>
                </a:extLst>
              </p:cNvPr>
              <p:cNvSpPr txBox="1"/>
              <p:nvPr/>
            </p:nvSpPr>
            <p:spPr>
              <a:xfrm>
                <a:off x="6934289" y="3588836"/>
                <a:ext cx="4156342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solidFill>
                      <a:srgbClr val="30A28A"/>
                    </a:solidFill>
                    <a:effectLst/>
                    <a:latin typeface="LM Roman 10" pitchFamily="2" charset="77"/>
                  </a:rPr>
                  <a:t>GAGAG</a:t>
                </a:r>
                <a:r>
                  <a:rPr lang="en-US" sz="1300" spc="20" dirty="0">
                    <a:effectLst/>
                    <a:latin typeface="LM Roman 10" pitchFamily="2" charset="77"/>
                  </a:rPr>
                  <a:t>TCTATTCGCATGA</a:t>
                </a:r>
                <a:r>
                  <a:rPr lang="en-US" sz="1300" spc="40" dirty="0">
                    <a:effectLst/>
                    <a:latin typeface="LM Roman 10" pitchFamily="2" charset="77"/>
                  </a:rPr>
                  <a:t>CATTCACCGTAAG</a:t>
                </a:r>
              </a:p>
            </p:txBody>
          </p:sp>
          <p:sp>
            <p:nvSpPr>
              <p:cNvPr id="37" name="TextBox 33">
                <a:extLst>
                  <a:ext uri="{FF2B5EF4-FFF2-40B4-BE49-F238E27FC236}">
                    <a16:creationId xmlns:a16="http://schemas.microsoft.com/office/drawing/2014/main" id="{77AFD981-534A-819F-3B47-F6680B3877A0}"/>
                  </a:ext>
                </a:extLst>
              </p:cNvPr>
              <p:cNvSpPr txBox="1"/>
              <p:nvPr/>
            </p:nvSpPr>
            <p:spPr>
              <a:xfrm>
                <a:off x="8746361" y="3881224"/>
                <a:ext cx="630301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LS5-1</a:t>
                </a:r>
              </a:p>
            </p:txBody>
          </p:sp>
          <p:sp>
            <p:nvSpPr>
              <p:cNvPr id="38" name="TextBox 36">
                <a:extLst>
                  <a:ext uri="{FF2B5EF4-FFF2-40B4-BE49-F238E27FC236}">
                    <a16:creationId xmlns:a16="http://schemas.microsoft.com/office/drawing/2014/main" id="{0DC9C803-F900-FE48-7D8F-54CD9C3F87FB}"/>
                  </a:ext>
                </a:extLst>
              </p:cNvPr>
              <p:cNvSpPr txBox="1"/>
              <p:nvPr/>
            </p:nvSpPr>
            <p:spPr>
              <a:xfrm>
                <a:off x="10896964" y="3732886"/>
                <a:ext cx="324769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BO"/>
                </a:defPPr>
                <a:lvl1pPr>
                  <a:defRPr sz="1300" spc="40">
                    <a:latin typeface="LM Roman 10" pitchFamily="2" charset="77"/>
                  </a:defRPr>
                </a:lvl1pPr>
              </a:lstStyle>
              <a:p>
                <a:r>
                  <a:rPr lang="en-BO" dirty="0"/>
                  <a:t>3’</a:t>
                </a:r>
              </a:p>
            </p:txBody>
          </p:sp>
          <p:grpSp>
            <p:nvGrpSpPr>
              <p:cNvPr id="39" name="Group 45">
                <a:extLst>
                  <a:ext uri="{FF2B5EF4-FFF2-40B4-BE49-F238E27FC236}">
                    <a16:creationId xmlns:a16="http://schemas.microsoft.com/office/drawing/2014/main" id="{6AEF6CC3-F817-CBAE-6F9E-F7F629EE8A16}"/>
                  </a:ext>
                </a:extLst>
              </p:cNvPr>
              <p:cNvGrpSpPr/>
              <p:nvPr/>
            </p:nvGrpSpPr>
            <p:grpSpPr>
              <a:xfrm>
                <a:off x="7686304" y="3265359"/>
                <a:ext cx="4212770" cy="292388"/>
                <a:chOff x="2504943" y="2104926"/>
                <a:chExt cx="4212770" cy="292388"/>
              </a:xfrm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5B958204-B81A-E9D7-A831-4C4E8E15F9DA}"/>
                    </a:ext>
                  </a:extLst>
                </p:cNvPr>
                <p:cNvSpPr/>
                <p:nvPr/>
              </p:nvSpPr>
              <p:spPr>
                <a:xfrm>
                  <a:off x="2504943" y="2217894"/>
                  <a:ext cx="3888000" cy="75677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2">
                        <a:lumMod val="10000"/>
                      </a:schemeClr>
                    </a:gs>
                    <a:gs pos="14000">
                      <a:schemeClr val="bg2">
                        <a:lumMod val="75000"/>
                      </a:schemeClr>
                    </a:gs>
                    <a:gs pos="22000">
                      <a:schemeClr val="bg1"/>
                    </a:gs>
                  </a:gsLst>
                  <a:lin ang="10800000" scaled="1"/>
                  <a:tileRect/>
                </a:gra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BO"/>
                </a:p>
              </p:txBody>
            </p:sp>
            <p:sp>
              <p:nvSpPr>
                <p:cNvPr id="43" name="TextBox 37">
                  <a:extLst>
                    <a:ext uri="{FF2B5EF4-FFF2-40B4-BE49-F238E27FC236}">
                      <a16:creationId xmlns:a16="http://schemas.microsoft.com/office/drawing/2014/main" id="{DFB374C5-269E-1851-5BC6-099BD380EDC2}"/>
                    </a:ext>
                  </a:extLst>
                </p:cNvPr>
                <p:cNvSpPr txBox="1"/>
                <p:nvPr/>
              </p:nvSpPr>
              <p:spPr>
                <a:xfrm>
                  <a:off x="6392944" y="2104926"/>
                  <a:ext cx="324769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BO"/>
                  </a:defPPr>
                  <a:lvl1pPr>
                    <a:defRPr sz="1300" spc="40">
                      <a:latin typeface="LM Roman 10" pitchFamily="2" charset="77"/>
                    </a:defRPr>
                  </a:lvl1pPr>
                </a:lstStyle>
                <a:p>
                  <a:r>
                    <a:rPr lang="en-BO" dirty="0"/>
                    <a:t>5’</a:t>
                  </a:r>
                </a:p>
              </p:txBody>
            </p:sp>
          </p:grpSp>
          <p:sp>
            <p:nvSpPr>
              <p:cNvPr id="40" name="Rectangle 40">
                <a:extLst>
                  <a:ext uri="{FF2B5EF4-FFF2-40B4-BE49-F238E27FC236}">
                    <a16:creationId xmlns:a16="http://schemas.microsoft.com/office/drawing/2014/main" id="{90334430-7AF0-179B-08B0-8C180D276595}"/>
                  </a:ext>
                </a:extLst>
              </p:cNvPr>
              <p:cNvSpPr/>
              <p:nvPr/>
            </p:nvSpPr>
            <p:spPr>
              <a:xfrm>
                <a:off x="7027251" y="3851595"/>
                <a:ext cx="3886388" cy="63419"/>
              </a:xfrm>
              <a:prstGeom prst="rect">
                <a:avLst/>
              </a:prstGeom>
              <a:gradFill flip="none" rotWithShape="1">
                <a:gsLst>
                  <a:gs pos="0">
                    <a:srgbClr val="30A28A"/>
                  </a:gs>
                  <a:gs pos="11000">
                    <a:srgbClr val="D4F6EB"/>
                  </a:gs>
                  <a:gs pos="22000">
                    <a:schemeClr val="bg1"/>
                  </a:gs>
                </a:gsLst>
                <a:lin ang="0" scaled="1"/>
                <a:tileRect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BO"/>
              </a:p>
            </p:txBody>
          </p:sp>
          <p:sp>
            <p:nvSpPr>
              <p:cNvPr id="41" name="TextBox 44">
                <a:extLst>
                  <a:ext uri="{FF2B5EF4-FFF2-40B4-BE49-F238E27FC236}">
                    <a16:creationId xmlns:a16="http://schemas.microsoft.com/office/drawing/2014/main" id="{DFB93E80-FF38-00FE-8903-0168CC17D61D}"/>
                  </a:ext>
                </a:extLst>
              </p:cNvPr>
              <p:cNvSpPr txBox="1"/>
              <p:nvPr/>
            </p:nvSpPr>
            <p:spPr>
              <a:xfrm>
                <a:off x="7571093" y="3424199"/>
                <a:ext cx="4191259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latin typeface="LM Roman 10" pitchFamily="2" charset="77"/>
                  </a:rPr>
                  <a:t>AGAT</a:t>
                </a:r>
                <a:r>
                  <a:rPr lang="en-US" sz="1300" spc="20" dirty="0">
                    <a:latin typeface="LM Roman 10" pitchFamily="2" charset="77"/>
                  </a:rPr>
                  <a:t>AAGCGTACTGTAAGTGGCATTCGAGAG</a:t>
                </a:r>
              </a:p>
            </p:txBody>
          </p:sp>
        </p:grpSp>
        <p:sp>
          <p:nvSpPr>
            <p:cNvPr id="34" name="CuadroTexto 9">
              <a:extLst>
                <a:ext uri="{FF2B5EF4-FFF2-40B4-BE49-F238E27FC236}">
                  <a16:creationId xmlns:a16="http://schemas.microsoft.com/office/drawing/2014/main" id="{805BAA40-7277-791F-22CB-2D78BF090A22}"/>
                </a:ext>
              </a:extLst>
            </p:cNvPr>
            <p:cNvSpPr txBox="1"/>
            <p:nvPr/>
          </p:nvSpPr>
          <p:spPr>
            <a:xfrm rot="19467833">
              <a:off x="5972929" y="2147782"/>
              <a:ext cx="1049773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BO"/>
              </a:defPPr>
              <a:lvl1pPr>
                <a:defRPr sz="1300">
                  <a:solidFill>
                    <a:srgbClr val="1F2C4D"/>
                  </a:solidFill>
                  <a:latin typeface="LM Roman 10" pitchFamily="2" charset="77"/>
                </a:defRPr>
              </a:lvl1pPr>
            </a:lstStyle>
            <a:p>
              <a:r>
                <a:rPr lang="en-US" dirty="0">
                  <a:solidFill>
                    <a:srgbClr val="C00000"/>
                  </a:solidFill>
                </a:rPr>
                <a:t>AGTTAGC</a:t>
              </a:r>
              <a:endParaRPr lang="es-ES_tradnl" dirty="0">
                <a:solidFill>
                  <a:srgbClr val="C00000"/>
                </a:solidFill>
              </a:endParaRPr>
            </a:p>
          </p:txBody>
        </p:sp>
        <p:cxnSp>
          <p:nvCxnSpPr>
            <p:cNvPr id="35" name="Conector recto 10">
              <a:extLst>
                <a:ext uri="{FF2B5EF4-FFF2-40B4-BE49-F238E27FC236}">
                  <a16:creationId xmlns:a16="http://schemas.microsoft.com/office/drawing/2014/main" id="{FE3626A1-7D08-0713-2BFA-DD98DC5C4045}"/>
                </a:ext>
              </a:extLst>
            </p:cNvPr>
            <p:cNvCxnSpPr/>
            <p:nvPr/>
          </p:nvCxnSpPr>
          <p:spPr>
            <a:xfrm flipV="1">
              <a:off x="5678180" y="3048366"/>
              <a:ext cx="0" cy="183572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8" name="Imagen 67">
            <a:extLst>
              <a:ext uri="{FF2B5EF4-FFF2-40B4-BE49-F238E27FC236}">
                <a16:creationId xmlns:a16="http://schemas.microsoft.com/office/drawing/2014/main" id="{F9B42339-BFBA-5FDC-3F66-91F4C0F7C2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772" b="16907"/>
          <a:stretch/>
        </p:blipFill>
        <p:spPr>
          <a:xfrm>
            <a:off x="2980222" y="5114852"/>
            <a:ext cx="4799775" cy="1605887"/>
          </a:xfrm>
          <a:prstGeom prst="rect">
            <a:avLst/>
          </a:prstGeom>
        </p:spPr>
      </p:pic>
      <p:sp>
        <p:nvSpPr>
          <p:cNvPr id="69" name="Elipse 73">
            <a:extLst>
              <a:ext uri="{FF2B5EF4-FFF2-40B4-BE49-F238E27FC236}">
                <a16:creationId xmlns:a16="http://schemas.microsoft.com/office/drawing/2014/main" id="{43D80A02-21BA-BCB2-96EC-08155D98DDDE}"/>
              </a:ext>
            </a:extLst>
          </p:cNvPr>
          <p:cNvSpPr/>
          <p:nvPr/>
        </p:nvSpPr>
        <p:spPr>
          <a:xfrm>
            <a:off x="5231801" y="5458808"/>
            <a:ext cx="646914" cy="5962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70" name="Conector recto 76">
            <a:extLst>
              <a:ext uri="{FF2B5EF4-FFF2-40B4-BE49-F238E27FC236}">
                <a16:creationId xmlns:a16="http://schemas.microsoft.com/office/drawing/2014/main" id="{D6096C40-77A5-D3A2-6C01-E03F8450F925}"/>
              </a:ext>
            </a:extLst>
          </p:cNvPr>
          <p:cNvCxnSpPr>
            <a:stCxn id="69" idx="0"/>
            <a:endCxn id="87" idx="0"/>
          </p:cNvCxnSpPr>
          <p:nvPr/>
        </p:nvCxnSpPr>
        <p:spPr>
          <a:xfrm flipV="1">
            <a:off x="5555258" y="4484103"/>
            <a:ext cx="5122734" cy="9747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Conector recto 78">
            <a:extLst>
              <a:ext uri="{FF2B5EF4-FFF2-40B4-BE49-F238E27FC236}">
                <a16:creationId xmlns:a16="http://schemas.microsoft.com/office/drawing/2014/main" id="{A2DE416A-7E8D-108C-3A43-9F71AC12028C}"/>
              </a:ext>
            </a:extLst>
          </p:cNvPr>
          <p:cNvCxnSpPr>
            <a:stCxn id="69" idx="4"/>
            <a:endCxn id="87" idx="4"/>
          </p:cNvCxnSpPr>
          <p:nvPr/>
        </p:nvCxnSpPr>
        <p:spPr>
          <a:xfrm>
            <a:off x="5555258" y="6055104"/>
            <a:ext cx="5122734" cy="6557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2" name="Grupo 107">
            <a:extLst>
              <a:ext uri="{FF2B5EF4-FFF2-40B4-BE49-F238E27FC236}">
                <a16:creationId xmlns:a16="http://schemas.microsoft.com/office/drawing/2014/main" id="{530B9BFB-1D2B-B89D-2A5B-91A1FDCD9353}"/>
              </a:ext>
            </a:extLst>
          </p:cNvPr>
          <p:cNvGrpSpPr/>
          <p:nvPr/>
        </p:nvGrpSpPr>
        <p:grpSpPr>
          <a:xfrm>
            <a:off x="9490316" y="4484103"/>
            <a:ext cx="2454650" cy="2236177"/>
            <a:chOff x="9490316" y="4484103"/>
            <a:chExt cx="2454650" cy="2236177"/>
          </a:xfrm>
        </p:grpSpPr>
        <p:grpSp>
          <p:nvGrpSpPr>
            <p:cNvPr id="73" name="Grupo 74">
              <a:extLst>
                <a:ext uri="{FF2B5EF4-FFF2-40B4-BE49-F238E27FC236}">
                  <a16:creationId xmlns:a16="http://schemas.microsoft.com/office/drawing/2014/main" id="{CE27D7B0-A818-F03B-6FBA-965030772328}"/>
                </a:ext>
              </a:extLst>
            </p:cNvPr>
            <p:cNvGrpSpPr/>
            <p:nvPr/>
          </p:nvGrpSpPr>
          <p:grpSpPr>
            <a:xfrm>
              <a:off x="9490316" y="4484103"/>
              <a:ext cx="2375352" cy="2236177"/>
              <a:chOff x="8714713" y="4841408"/>
              <a:chExt cx="1837073" cy="1794990"/>
            </a:xfrm>
          </p:grpSpPr>
          <p:pic>
            <p:nvPicPr>
              <p:cNvPr id="86" name="Imagen 71">
                <a:extLst>
                  <a:ext uri="{FF2B5EF4-FFF2-40B4-BE49-F238E27FC236}">
                    <a16:creationId xmlns:a16="http://schemas.microsoft.com/office/drawing/2014/main" id="{1F6AEB53-D43A-D237-11D4-1F8A62718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14722" y="4841409"/>
                <a:ext cx="1794989" cy="1794989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87" name="Elipse 72">
                <a:extLst>
                  <a:ext uri="{FF2B5EF4-FFF2-40B4-BE49-F238E27FC236}">
                    <a16:creationId xmlns:a16="http://schemas.microsoft.com/office/drawing/2014/main" id="{9F42E110-CE3A-E88F-3684-BC81A9F94046}"/>
                  </a:ext>
                </a:extLst>
              </p:cNvPr>
              <p:cNvSpPr/>
              <p:nvPr/>
            </p:nvSpPr>
            <p:spPr>
              <a:xfrm>
                <a:off x="8714713" y="4841408"/>
                <a:ext cx="1837073" cy="17874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 dirty="0"/>
              </a:p>
            </p:txBody>
          </p:sp>
        </p:grpSp>
        <p:sp>
          <p:nvSpPr>
            <p:cNvPr id="74" name="CuadroTexto 79">
              <a:extLst>
                <a:ext uri="{FF2B5EF4-FFF2-40B4-BE49-F238E27FC236}">
                  <a16:creationId xmlns:a16="http://schemas.microsoft.com/office/drawing/2014/main" id="{DF9EADEB-7058-248E-CD0E-974E38CB4B85}"/>
                </a:ext>
              </a:extLst>
            </p:cNvPr>
            <p:cNvSpPr txBox="1"/>
            <p:nvPr/>
          </p:nvSpPr>
          <p:spPr>
            <a:xfrm>
              <a:off x="9955138" y="5138369"/>
              <a:ext cx="62152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V*</a:t>
              </a:r>
              <a:r>
                <a:rPr lang="es-ES_tradnl" sz="1300" baseline="-25000" dirty="0" err="1">
                  <a:latin typeface="LM Roman 10" pitchFamily="2" charset="77"/>
                </a:rPr>
                <a:t>b,b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5" name="CuadroTexto 80">
              <a:extLst>
                <a:ext uri="{FF2B5EF4-FFF2-40B4-BE49-F238E27FC236}">
                  <a16:creationId xmlns:a16="http://schemas.microsoft.com/office/drawing/2014/main" id="{E4CE0F07-DF68-9A5C-0151-0106EBCF5B35}"/>
                </a:ext>
              </a:extLst>
            </p:cNvPr>
            <p:cNvSpPr txBox="1"/>
            <p:nvPr/>
          </p:nvSpPr>
          <p:spPr>
            <a:xfrm>
              <a:off x="9498355" y="5036933"/>
              <a:ext cx="68251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V*</a:t>
              </a:r>
              <a:r>
                <a:rPr lang="es-ES_tradnl" sz="1300" baseline="-25000" dirty="0" err="1">
                  <a:latin typeface="LM Roman 10" pitchFamily="2" charset="77"/>
                </a:rPr>
                <a:t>stack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6" name="CuadroTexto 81">
              <a:extLst>
                <a:ext uri="{FF2B5EF4-FFF2-40B4-BE49-F238E27FC236}">
                  <a16:creationId xmlns:a16="http://schemas.microsoft.com/office/drawing/2014/main" id="{B1DB19CD-E26A-AE65-C9C2-6D1ED8588E88}"/>
                </a:ext>
              </a:extLst>
            </p:cNvPr>
            <p:cNvSpPr txBox="1"/>
            <p:nvPr/>
          </p:nvSpPr>
          <p:spPr>
            <a:xfrm>
              <a:off x="11218639" y="5497518"/>
              <a:ext cx="72632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cr.stack</a:t>
              </a:r>
              <a:endParaRPr lang="es-ES_tradnl" sz="1300" dirty="0">
                <a:latin typeface="LM Roman 10" pitchFamily="2" charset="77"/>
              </a:endParaRPr>
            </a:p>
          </p:txBody>
        </p:sp>
        <p:sp>
          <p:nvSpPr>
            <p:cNvPr id="77" name="CuadroTexto 90">
              <a:extLst>
                <a:ext uri="{FF2B5EF4-FFF2-40B4-BE49-F238E27FC236}">
                  <a16:creationId xmlns:a16="http://schemas.microsoft.com/office/drawing/2014/main" id="{12DD6660-AA3A-F417-314B-00A79B99CCBD}"/>
                </a:ext>
              </a:extLst>
            </p:cNvPr>
            <p:cNvSpPr txBox="1"/>
            <p:nvPr/>
          </p:nvSpPr>
          <p:spPr>
            <a:xfrm>
              <a:off x="10030766" y="5633682"/>
              <a:ext cx="50960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>
                  <a:latin typeface="LM Roman 10" pitchFamily="2" charset="77"/>
                </a:rPr>
                <a:t>V</a:t>
              </a:r>
              <a:r>
                <a:rPr lang="es-ES_tradnl" sz="1300" baseline="-25000" dirty="0">
                  <a:latin typeface="LM Roman 10" pitchFamily="2" charset="77"/>
                </a:rPr>
                <a:t>HB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78" name="Conector recto 92">
              <a:extLst>
                <a:ext uri="{FF2B5EF4-FFF2-40B4-BE49-F238E27FC236}">
                  <a16:creationId xmlns:a16="http://schemas.microsoft.com/office/drawing/2014/main" id="{3189DFB1-746F-6C65-5FD2-C46A132C2B31}"/>
                </a:ext>
              </a:extLst>
            </p:cNvPr>
            <p:cNvCxnSpPr>
              <a:cxnSpLocks/>
            </p:cNvCxnSpPr>
            <p:nvPr/>
          </p:nvCxnSpPr>
          <p:spPr>
            <a:xfrm>
              <a:off x="9887074" y="4856121"/>
              <a:ext cx="0" cy="22947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cto 93">
              <a:extLst>
                <a:ext uri="{FF2B5EF4-FFF2-40B4-BE49-F238E27FC236}">
                  <a16:creationId xmlns:a16="http://schemas.microsoft.com/office/drawing/2014/main" id="{748ED333-5625-194A-3ACE-09D66948B5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42749" y="5999640"/>
              <a:ext cx="190376" cy="40978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97">
              <a:extLst>
                <a:ext uri="{FF2B5EF4-FFF2-40B4-BE49-F238E27FC236}">
                  <a16:creationId xmlns:a16="http://schemas.microsoft.com/office/drawing/2014/main" id="{C58208DB-1E71-F14E-49C4-F06B5A8BA0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50447" y="5032831"/>
              <a:ext cx="274958" cy="67473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99">
              <a:extLst>
                <a:ext uri="{FF2B5EF4-FFF2-40B4-BE49-F238E27FC236}">
                  <a16:creationId xmlns:a16="http://schemas.microsoft.com/office/drawing/2014/main" id="{8B45F7C2-5918-39AC-3E53-C387C868FF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02761" y="5234403"/>
              <a:ext cx="154932" cy="18215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CuadroTexto 102">
              <a:extLst>
                <a:ext uri="{FF2B5EF4-FFF2-40B4-BE49-F238E27FC236}">
                  <a16:creationId xmlns:a16="http://schemas.microsoft.com/office/drawing/2014/main" id="{215CF651-053E-EC44-E9F4-B25F614BFB1D}"/>
                </a:ext>
              </a:extLst>
            </p:cNvPr>
            <p:cNvSpPr txBox="1"/>
            <p:nvPr/>
          </p:nvSpPr>
          <p:spPr>
            <a:xfrm>
              <a:off x="9733187" y="6130069"/>
              <a:ext cx="84347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coax.stack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83" name="Conector recto 103">
              <a:extLst>
                <a:ext uri="{FF2B5EF4-FFF2-40B4-BE49-F238E27FC236}">
                  <a16:creationId xmlns:a16="http://schemas.microsoft.com/office/drawing/2014/main" id="{8B76820A-C801-5D91-0701-D972ED4C88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13484" y="6100944"/>
              <a:ext cx="163174" cy="27990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CuadroTexto 105">
              <a:extLst>
                <a:ext uri="{FF2B5EF4-FFF2-40B4-BE49-F238E27FC236}">
                  <a16:creationId xmlns:a16="http://schemas.microsoft.com/office/drawing/2014/main" id="{DAB0DF2B-7641-186C-B4CE-0FB6CCB83C6C}"/>
                </a:ext>
              </a:extLst>
            </p:cNvPr>
            <p:cNvSpPr txBox="1"/>
            <p:nvPr/>
          </p:nvSpPr>
          <p:spPr>
            <a:xfrm>
              <a:off x="11450100" y="5312454"/>
              <a:ext cx="46444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300" i="1" dirty="0" err="1">
                  <a:latin typeface="LM Roman 10" pitchFamily="2" charset="77"/>
                </a:rPr>
                <a:t>V</a:t>
              </a:r>
              <a:r>
                <a:rPr lang="es-ES_tradnl" sz="1300" baseline="-25000" dirty="0" err="1">
                  <a:latin typeface="LM Roman 10" pitchFamily="2" charset="77"/>
                </a:rPr>
                <a:t>b,b</a:t>
              </a:r>
              <a:endParaRPr lang="es-ES_tradnl" sz="1300" dirty="0">
                <a:latin typeface="LM Roman 10" pitchFamily="2" charset="77"/>
              </a:endParaRPr>
            </a:p>
          </p:txBody>
        </p:sp>
        <p:cxnSp>
          <p:nvCxnSpPr>
            <p:cNvPr id="85" name="Conector recto 106">
              <a:extLst>
                <a:ext uri="{FF2B5EF4-FFF2-40B4-BE49-F238E27FC236}">
                  <a16:creationId xmlns:a16="http://schemas.microsoft.com/office/drawing/2014/main" id="{41B074DF-8C28-10EE-68B0-121A25236D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72634" y="5224293"/>
              <a:ext cx="154932" cy="182150"/>
            </a:xfrm>
            <a:prstGeom prst="line">
              <a:avLst/>
            </a:prstGeom>
            <a:ln cap="flat">
              <a:solidFill>
                <a:schemeClr val="tx1"/>
              </a:solidFill>
            </a:ln>
            <a:effectLst>
              <a:glow rad="64807">
                <a:schemeClr val="bg1">
                  <a:alpha val="89000"/>
                </a:schemeClr>
              </a:glow>
              <a:reflection endPos="0" dist="508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Can 87">
            <a:extLst>
              <a:ext uri="{FF2B5EF4-FFF2-40B4-BE49-F238E27FC236}">
                <a16:creationId xmlns:a16="http://schemas.microsoft.com/office/drawing/2014/main" id="{16B1023A-D10F-D71A-BB47-5792D9177DC1}"/>
              </a:ext>
            </a:extLst>
          </p:cNvPr>
          <p:cNvSpPr/>
          <p:nvPr/>
        </p:nvSpPr>
        <p:spPr>
          <a:xfrm rot="16200000">
            <a:off x="9259841" y="373063"/>
            <a:ext cx="623653" cy="3293945"/>
          </a:xfrm>
          <a:prstGeom prst="can">
            <a:avLst/>
          </a:prstGeom>
          <a:solidFill>
            <a:schemeClr val="bg2">
              <a:lumMod val="90000"/>
              <a:alpha val="41984"/>
            </a:scheme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O"/>
          </a:p>
        </p:txBody>
      </p:sp>
      <p:sp>
        <p:nvSpPr>
          <p:cNvPr id="89" name="Can 88">
            <a:extLst>
              <a:ext uri="{FF2B5EF4-FFF2-40B4-BE49-F238E27FC236}">
                <a16:creationId xmlns:a16="http://schemas.microsoft.com/office/drawing/2014/main" id="{94759A18-343E-EDF3-FF61-E2EAB0D92F3F}"/>
              </a:ext>
            </a:extLst>
          </p:cNvPr>
          <p:cNvSpPr/>
          <p:nvPr/>
        </p:nvSpPr>
        <p:spPr>
          <a:xfrm rot="16200000">
            <a:off x="9306117" y="-829111"/>
            <a:ext cx="713728" cy="3593171"/>
          </a:xfrm>
          <a:prstGeom prst="can">
            <a:avLst/>
          </a:prstGeom>
          <a:solidFill>
            <a:schemeClr val="bg2">
              <a:lumMod val="90000"/>
              <a:alpha val="41984"/>
            </a:schemeClr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O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35396E2-A258-0FE7-3C38-A489B18FAB2D}"/>
              </a:ext>
            </a:extLst>
          </p:cNvPr>
          <p:cNvSpPr txBox="1"/>
          <p:nvPr/>
        </p:nvSpPr>
        <p:spPr>
          <a:xfrm>
            <a:off x="95261" y="538251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a)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3FFA121-81EF-AC1A-1F4C-4006E2455A54}"/>
              </a:ext>
            </a:extLst>
          </p:cNvPr>
          <p:cNvSpPr txBox="1"/>
          <p:nvPr/>
        </p:nvSpPr>
        <p:spPr>
          <a:xfrm>
            <a:off x="92055" y="1796534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b)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82F65A1-CE63-C09B-E9AF-A596ACFBF695}"/>
              </a:ext>
            </a:extLst>
          </p:cNvPr>
          <p:cNvSpPr txBox="1"/>
          <p:nvPr/>
        </p:nvSpPr>
        <p:spPr>
          <a:xfrm>
            <a:off x="67720" y="4189710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c)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5D2D2D-F1A5-1288-5FE3-1F2C93C69561}"/>
              </a:ext>
            </a:extLst>
          </p:cNvPr>
          <p:cNvSpPr txBox="1"/>
          <p:nvPr/>
        </p:nvSpPr>
        <p:spPr>
          <a:xfrm>
            <a:off x="10677992" y="3948380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O" dirty="0">
                <a:latin typeface="LM Roman 10" pitchFamily="2" charset="77"/>
              </a:rPr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1646536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</Words>
  <Application>Microsoft Macintosh PowerPoint</Application>
  <PresentationFormat>Widescreen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LM Roman 10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Soto</dc:creator>
  <cp:lastModifiedBy>Alejandro Soto</cp:lastModifiedBy>
  <cp:revision>1</cp:revision>
  <dcterms:created xsi:type="dcterms:W3CDTF">2025-02-13T16:41:39Z</dcterms:created>
  <dcterms:modified xsi:type="dcterms:W3CDTF">2025-02-13T16:42:14Z</dcterms:modified>
</cp:coreProperties>
</file>

<file path=docProps/thumbnail.jpeg>
</file>